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070695_77434420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1555" y="785794"/>
            <a:ext cx="49743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на тему: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9" y="1785926"/>
            <a:ext cx="4714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Листопад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928934"/>
            <a:ext cx="5257896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070695_77434420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428604"/>
            <a:ext cx="51956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місяць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1571612"/>
            <a:ext cx="6500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Місяць опадання листя. Казкою дихне на тебе ліс, обвіє духмяним запахом дитинства. Тихесенький дзвін стоїть у лісі. На сітчастих </a:t>
            </a:r>
            <a:r>
              <a:rPr lang="uk-UA" dirty="0" err="1" smtClean="0">
                <a:solidFill>
                  <a:srgbClr val="FF0000"/>
                </a:solidFill>
              </a:rPr>
              <a:t>вайях</a:t>
            </a:r>
            <a:r>
              <a:rPr lang="uk-UA" dirty="0" smtClean="0">
                <a:solidFill>
                  <a:srgbClr val="FF0000"/>
                </a:solidFill>
              </a:rPr>
              <a:t> орляка лежить жовте листя осики.</a:t>
            </a:r>
          </a:p>
          <a:p>
            <a:endParaRPr lang="uk-UA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Ворота зими, її переддень та заспів, </a:t>
            </a:r>
            <a:r>
              <a:rPr lang="uk-UA" dirty="0" err="1" smtClean="0">
                <a:solidFill>
                  <a:srgbClr val="FF0000"/>
                </a:solidFill>
              </a:rPr>
              <a:t>напівзимник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err="1" smtClean="0">
                <a:solidFill>
                  <a:srgbClr val="FF0000"/>
                </a:solidFill>
              </a:rPr>
              <a:t>бадолист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err="1" smtClean="0">
                <a:solidFill>
                  <a:srgbClr val="FF0000"/>
                </a:solidFill>
              </a:rPr>
              <a:t>братчин</a:t>
            </a:r>
            <a:r>
              <a:rPr lang="uk-UA" dirty="0" smtClean="0">
                <a:solidFill>
                  <a:srgbClr val="FF0000"/>
                </a:solidFill>
              </a:rPr>
              <a:t>. Листопад - сутінки і присмерки року. Пора ранніх сутінок і пізніх світанків. Місяць - </a:t>
            </a:r>
            <a:r>
              <a:rPr lang="uk-UA" dirty="0" err="1" smtClean="0">
                <a:solidFill>
                  <a:srgbClr val="FF0000"/>
                </a:solidFill>
              </a:rPr>
              <a:t>листокіс</a:t>
            </a:r>
            <a:r>
              <a:rPr lang="uk-UA" dirty="0" smtClean="0">
                <a:solidFill>
                  <a:srgbClr val="FF0000"/>
                </a:solidFill>
              </a:rPr>
              <a:t>, коли вітер і мороз завершують золотий </a:t>
            </a:r>
            <a:r>
              <a:rPr lang="uk-UA" dirty="0" err="1" smtClean="0">
                <a:solidFill>
                  <a:srgbClr val="FF0000"/>
                </a:solidFill>
              </a:rPr>
              <a:t>покісостаннього</a:t>
            </a:r>
            <a:r>
              <a:rPr lang="uk-UA" dirty="0" smtClean="0">
                <a:solidFill>
                  <a:srgbClr val="FF0000"/>
                </a:solidFill>
              </a:rPr>
              <a:t> листя. Дощ і сніг - звичайні явища цього місяця.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04766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143380"/>
            <a:ext cx="1875248" cy="2500330"/>
          </a:xfrm>
          <a:prstGeom prst="rect">
            <a:avLst/>
          </a:prstGeom>
        </p:spPr>
      </p:pic>
      <p:pic>
        <p:nvPicPr>
          <p:cNvPr id="6" name="Рисунок 5" descr="fonstola.ru-718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357694"/>
            <a:ext cx="2714644" cy="2035983"/>
          </a:xfrm>
          <a:prstGeom prst="rect">
            <a:avLst/>
          </a:prstGeom>
        </p:spPr>
      </p:pic>
      <p:pic>
        <p:nvPicPr>
          <p:cNvPr id="7" name="Рисунок 6" descr="щл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143380"/>
            <a:ext cx="1857388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070695_77434420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642918"/>
            <a:ext cx="4714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Походження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5000636"/>
            <a:ext cx="4572032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Назва</a:t>
            </a:r>
            <a:r>
              <a:rPr lang="ru-RU" dirty="0" smtClean="0">
                <a:solidFill>
                  <a:srgbClr val="FF0000"/>
                </a:solidFill>
              </a:rPr>
              <a:t> листопад </a:t>
            </a:r>
            <a:r>
              <a:rPr lang="ru-RU" dirty="0" err="1" smtClean="0">
                <a:solidFill>
                  <a:srgbClr val="FF0000"/>
                </a:solidFill>
              </a:rPr>
              <a:t>прийшла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західноукраїнських</a:t>
            </a:r>
            <a:r>
              <a:rPr lang="ru-RU" dirty="0" smtClean="0">
                <a:solidFill>
                  <a:srgbClr val="FF0000"/>
                </a:solidFill>
              </a:rPr>
              <a:t> земель. У </a:t>
            </a:r>
            <a:r>
              <a:rPr lang="ru-RU" dirty="0" err="1" smtClean="0">
                <a:solidFill>
                  <a:srgbClr val="FF0000"/>
                </a:solidFill>
              </a:rPr>
              <a:t>цей</a:t>
            </a:r>
            <a:r>
              <a:rPr lang="ru-RU" dirty="0" smtClean="0">
                <a:solidFill>
                  <a:srgbClr val="FF0000"/>
                </a:solidFill>
              </a:rPr>
              <a:t> час там </a:t>
            </a:r>
            <a:r>
              <a:rPr lang="ru-RU" dirty="0" err="1" smtClean="0">
                <a:solidFill>
                  <a:srgbClr val="FF0000"/>
                </a:solidFill>
              </a:rPr>
              <a:t>опадає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листя</a:t>
            </a:r>
            <a:r>
              <a:rPr lang="ru-RU" dirty="0" smtClean="0">
                <a:solidFill>
                  <a:srgbClr val="FF0000"/>
                </a:solidFill>
              </a:rPr>
              <a:t>. А на </a:t>
            </a:r>
            <a:r>
              <a:rPr lang="ru-RU" dirty="0" err="1" smtClean="0">
                <a:solidFill>
                  <a:srgbClr val="FF0000"/>
                </a:solidFill>
              </a:rPr>
              <a:t>сході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України</a:t>
            </a:r>
            <a:r>
              <a:rPr lang="ru-RU" dirty="0" smtClean="0">
                <a:solidFill>
                  <a:srgbClr val="FF0000"/>
                </a:solidFill>
              </a:rPr>
              <a:t> — дерева </a:t>
            </a:r>
            <a:r>
              <a:rPr lang="ru-RU" dirty="0" err="1" smtClean="0">
                <a:solidFill>
                  <a:srgbClr val="FF0000"/>
                </a:solidFill>
              </a:rPr>
              <a:t>вже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безлисті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Park-Bench-In-Aut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428736"/>
            <a:ext cx="4500594" cy="3600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070695_77434420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0"/>
            <a:ext cx="578647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Прислів’я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приказки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Листопад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786058"/>
            <a:ext cx="6000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Листопадовий</a:t>
            </a:r>
            <a:r>
              <a:rPr lang="ru-RU" dirty="0" smtClean="0">
                <a:solidFill>
                  <a:srgbClr val="FF0000"/>
                </a:solidFill>
              </a:rPr>
              <a:t> день, </a:t>
            </a:r>
            <a:r>
              <a:rPr lang="ru-RU" dirty="0" err="1" smtClean="0">
                <a:solidFill>
                  <a:srgbClr val="FF0000"/>
                </a:solidFill>
              </a:rPr>
              <a:t>що</a:t>
            </a:r>
            <a:r>
              <a:rPr lang="ru-RU" dirty="0" smtClean="0">
                <a:solidFill>
                  <a:srgbClr val="FF0000"/>
                </a:solidFill>
              </a:rPr>
              <a:t> заячий </a:t>
            </a:r>
            <a:r>
              <a:rPr lang="ru-RU" dirty="0" err="1" smtClean="0">
                <a:solidFill>
                  <a:srgbClr val="FF0000"/>
                </a:solidFill>
              </a:rPr>
              <a:t>хвіст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Листопад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колесо,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полоз любить.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Листопад — ворота </a:t>
            </a:r>
            <a:r>
              <a:rPr lang="ru-RU" dirty="0" err="1" smtClean="0">
                <a:solidFill>
                  <a:srgbClr val="FF0000"/>
                </a:solidFill>
              </a:rPr>
              <a:t>землі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У </a:t>
            </a:r>
            <a:r>
              <a:rPr lang="ru-RU" dirty="0" err="1" smtClean="0">
                <a:solidFill>
                  <a:srgbClr val="FF0000"/>
                </a:solidFill>
              </a:rPr>
              <a:t>листопаді</a:t>
            </a:r>
            <a:r>
              <a:rPr lang="ru-RU" dirty="0" smtClean="0">
                <a:solidFill>
                  <a:srgbClr val="FF0000"/>
                </a:solidFill>
              </a:rPr>
              <a:t> зима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осінню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бореться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Листопад </a:t>
            </a:r>
            <a:r>
              <a:rPr lang="ru-RU" dirty="0" err="1" smtClean="0">
                <a:solidFill>
                  <a:srgbClr val="FF0000"/>
                </a:solidFill>
              </a:rPr>
              <a:t>вересню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онук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жовтню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син</a:t>
            </a:r>
            <a:r>
              <a:rPr lang="ru-RU" dirty="0" smtClean="0">
                <a:solidFill>
                  <a:srgbClr val="FF0000"/>
                </a:solidFill>
              </a:rPr>
              <a:t>, а </a:t>
            </a:r>
            <a:r>
              <a:rPr lang="ru-RU" dirty="0" err="1" smtClean="0">
                <a:solidFill>
                  <a:srgbClr val="FF0000"/>
                </a:solidFill>
              </a:rPr>
              <a:t>грудню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рідний</a:t>
            </a:r>
            <a:r>
              <a:rPr lang="ru-RU" dirty="0" smtClean="0">
                <a:solidFill>
                  <a:srgbClr val="FF0000"/>
                </a:solidFill>
              </a:rPr>
              <a:t> брат.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У </a:t>
            </a:r>
            <a:r>
              <a:rPr lang="ru-RU" dirty="0" err="1" smtClean="0">
                <a:solidFill>
                  <a:srgbClr val="FF0000"/>
                </a:solidFill>
              </a:rPr>
              <a:t>листападі</a:t>
            </a:r>
            <a:r>
              <a:rPr lang="ru-RU" dirty="0" smtClean="0">
                <a:solidFill>
                  <a:srgbClr val="FF0000"/>
                </a:solidFill>
              </a:rPr>
              <a:t> голо в </a:t>
            </a:r>
            <a:r>
              <a:rPr lang="ru-RU" dirty="0" err="1" smtClean="0">
                <a:solidFill>
                  <a:srgbClr val="FF0000"/>
                </a:solidFill>
              </a:rPr>
              <a:t>саді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У </a:t>
            </a:r>
            <a:r>
              <a:rPr lang="ru-RU" dirty="0" err="1" smtClean="0">
                <a:solidFill>
                  <a:srgbClr val="FF0000"/>
                </a:solidFill>
              </a:rPr>
              <a:t>листопаді</a:t>
            </a:r>
            <a:r>
              <a:rPr lang="ru-RU" dirty="0" smtClean="0">
                <a:solidFill>
                  <a:srgbClr val="FF0000"/>
                </a:solidFill>
              </a:rPr>
              <a:t> зима на </a:t>
            </a:r>
            <a:r>
              <a:rPr lang="ru-RU" dirty="0" err="1" smtClean="0">
                <a:solidFill>
                  <a:srgbClr val="FF0000"/>
                </a:solidFill>
              </a:rPr>
              <a:t>заграді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Листопад </a:t>
            </a:r>
            <a:r>
              <a:rPr lang="ru-RU" dirty="0" err="1" smtClean="0">
                <a:solidFill>
                  <a:srgbClr val="FF0000"/>
                </a:solidFill>
              </a:rPr>
              <a:t>зимі</a:t>
            </a:r>
            <a:r>
              <a:rPr lang="ru-RU" dirty="0" smtClean="0">
                <a:solidFill>
                  <a:srgbClr val="FF0000"/>
                </a:solidFill>
              </a:rPr>
              <a:t> ворота </a:t>
            </a:r>
            <a:r>
              <a:rPr lang="ru-RU" dirty="0" err="1" smtClean="0">
                <a:solidFill>
                  <a:srgbClr val="FF0000"/>
                </a:solidFill>
              </a:rPr>
              <a:t>одчиняє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Листопад не </a:t>
            </a:r>
            <a:r>
              <a:rPr lang="ru-RU" dirty="0" err="1" smtClean="0">
                <a:solidFill>
                  <a:srgbClr val="FF0000"/>
                </a:solidFill>
              </a:rPr>
              <a:t>лютий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проте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спитає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чи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одягнутий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взутий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1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57166"/>
            <a:ext cx="2357454" cy="1569483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57166"/>
            <a:ext cx="2357454" cy="1569483"/>
          </a:xfrm>
          <a:prstGeom prst="rect">
            <a:avLst/>
          </a:prstGeom>
        </p:spPr>
      </p:pic>
      <p:pic>
        <p:nvPicPr>
          <p:cNvPr id="7" name="Рисунок 6" descr="listopad_8807474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214554"/>
            <a:ext cx="2357454" cy="1553777"/>
          </a:xfrm>
          <a:prstGeom prst="rect">
            <a:avLst/>
          </a:prstGeom>
        </p:spPr>
      </p:pic>
      <p:pic>
        <p:nvPicPr>
          <p:cNvPr id="8" name="Рисунок 7" descr="ban-chan-doi-gia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2071678"/>
            <a:ext cx="2357454" cy="16609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070695_77434420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357166"/>
            <a:ext cx="6890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ВІРШІ ПРО ЛИСТОПАД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214422"/>
            <a:ext cx="228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Листопад</a:t>
            </a:r>
            <a:r>
              <a:rPr lang="uk-UA" dirty="0" smtClean="0">
                <a:solidFill>
                  <a:srgbClr val="FF0000"/>
                </a:solidFill>
              </a:rPr>
              <a:t>. Холодний вітер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Загойдав деревам віти,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День короткий, сонце низько,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І зима уже так близько.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Он безлистий гай сумує,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Щебет птахів він не чує.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322" y="1428736"/>
            <a:ext cx="2286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І застигло в тузі поле,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Переоране і голе.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Горобина — у намисті,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Під ногами — килим з листя,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Небом сунуть хмари грізні —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Хазяйнує осінь пізня...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070695_77434420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278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Листопад несе в ковші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Сірі хмари і дощі.     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Листя все пооблітало,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І пташок в лісах не стало.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Відлетіли ластівки,       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Білі лебеді й шпаки,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Журавлі і качки сірі –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Всі полинули у вирій.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А горобчики, малята,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Будуть з нами зимувати.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3214686"/>
            <a:ext cx="3500462" cy="285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Качур ходить по садах,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дорогах, по ставах.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Ронить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качур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сизе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пір'я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 err="1" smtClean="0">
                <a:solidFill>
                  <a:srgbClr val="FF0000"/>
                </a:solidFill>
              </a:rPr>
              <a:t>дахи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подвір'я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Ходить, тужить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голосить —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 собою кличе </a:t>
            </a:r>
            <a:r>
              <a:rPr lang="ru-RU" dirty="0" err="1" smtClean="0">
                <a:solidFill>
                  <a:srgbClr val="FF0000"/>
                </a:solidFill>
              </a:rPr>
              <a:t>осінь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Осінь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каже</a:t>
            </a:r>
            <a:r>
              <a:rPr lang="ru-RU" dirty="0" smtClean="0">
                <a:solidFill>
                  <a:srgbClr val="FF0000"/>
                </a:solidFill>
              </a:rPr>
              <a:t>: — </a:t>
            </a:r>
            <a:r>
              <a:rPr lang="ru-RU" dirty="0" err="1" smtClean="0">
                <a:solidFill>
                  <a:srgbClr val="FF0000"/>
                </a:solidFill>
              </a:rPr>
              <a:t>Почекай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Відлітати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теплий</a:t>
            </a:r>
            <a:r>
              <a:rPr lang="ru-RU" dirty="0" smtClean="0">
                <a:solidFill>
                  <a:srgbClr val="FF0000"/>
                </a:solidFill>
              </a:rPr>
              <a:t> край. —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Ронить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пір'я</a:t>
            </a:r>
            <a:r>
              <a:rPr lang="ru-RU" dirty="0" smtClean="0">
                <a:solidFill>
                  <a:srgbClr val="FF0000"/>
                </a:solidFill>
              </a:rPr>
              <a:t> — рад не рад —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Качурів</a:t>
            </a:r>
            <a:r>
              <a:rPr lang="ru-RU" dirty="0" smtClean="0">
                <a:solidFill>
                  <a:srgbClr val="FF0000"/>
                </a:solidFill>
              </a:rPr>
              <a:t> листопад.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78380062_2222299_listop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5728"/>
            <a:ext cx="3539457" cy="2786058"/>
          </a:xfrm>
          <a:prstGeom prst="rect">
            <a:avLst/>
          </a:prstGeom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357562"/>
            <a:ext cx="342902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070695_77434420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0" y="0"/>
            <a:ext cx="9116490" cy="6858000"/>
          </a:xfrm>
          <a:prstGeom prst="rect">
            <a:avLst/>
          </a:prstGeom>
        </p:spPr>
      </p:pic>
      <p:pic>
        <p:nvPicPr>
          <p:cNvPr id="3" name="Рисунок 2" descr="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42852"/>
            <a:ext cx="2576964" cy="2214578"/>
          </a:xfrm>
          <a:prstGeom prst="rect">
            <a:avLst/>
          </a:prstGeom>
        </p:spPr>
      </p:pic>
      <p:pic>
        <p:nvPicPr>
          <p:cNvPr id="4" name="Рисунок 3" descr="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42852"/>
            <a:ext cx="2589628" cy="2214578"/>
          </a:xfrm>
          <a:prstGeom prst="rect">
            <a:avLst/>
          </a:prstGeom>
        </p:spPr>
      </p:pic>
      <p:pic>
        <p:nvPicPr>
          <p:cNvPr id="5" name="Рисунок 4" descr="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42852"/>
            <a:ext cx="2571768" cy="2214578"/>
          </a:xfrm>
          <a:prstGeom prst="rect">
            <a:avLst/>
          </a:prstGeom>
        </p:spPr>
      </p:pic>
      <p:pic>
        <p:nvPicPr>
          <p:cNvPr id="6" name="Рисунок 5" descr="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2786058"/>
            <a:ext cx="2571768" cy="2214578"/>
          </a:xfrm>
          <a:prstGeom prst="rect">
            <a:avLst/>
          </a:prstGeom>
        </p:spPr>
      </p:pic>
      <p:pic>
        <p:nvPicPr>
          <p:cNvPr id="7" name="Рисунок 6" descr="О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2786058"/>
            <a:ext cx="2571768" cy="2214578"/>
          </a:xfrm>
          <a:prstGeom prst="rect">
            <a:avLst/>
          </a:prstGeom>
        </p:spPr>
      </p:pic>
      <p:pic>
        <p:nvPicPr>
          <p:cNvPr id="8" name="Рисунок 7" descr="П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2714620"/>
            <a:ext cx="2571768" cy="22199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070695_77434420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4380920" cy="2928958"/>
          </a:xfrm>
          <a:prstGeom prst="rect">
            <a:avLst/>
          </a:prstGeom>
        </p:spPr>
      </p:pic>
      <p:pic>
        <p:nvPicPr>
          <p:cNvPr id="4" name="Рисунок 3" descr="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096" y="3357562"/>
            <a:ext cx="4362904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070695_77434420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0" y="-1"/>
            <a:ext cx="911649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500042"/>
            <a:ext cx="472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4890689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071678"/>
            <a:ext cx="2286000" cy="304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354</Words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</dc:creator>
  <cp:lastModifiedBy>Andre</cp:lastModifiedBy>
  <cp:revision>5</cp:revision>
  <dcterms:created xsi:type="dcterms:W3CDTF">2015-04-20T16:33:18Z</dcterms:created>
  <dcterms:modified xsi:type="dcterms:W3CDTF">2015-04-20T17:23:33Z</dcterms:modified>
</cp:coreProperties>
</file>